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6"/>
  </p:notesMasterIdLst>
  <p:sldIdLst>
    <p:sldId id="256" r:id="rId4"/>
    <p:sldId id="267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4" autoAdjust="0"/>
    <p:restoredTop sz="86377" autoAdjust="0"/>
  </p:normalViewPr>
  <p:slideViewPr>
    <p:cSldViewPr showGuides="1">
      <p:cViewPr varScale="1">
        <p:scale>
          <a:sx n="81" d="100"/>
          <a:sy n="81" d="100"/>
        </p:scale>
        <p:origin x="192" y="432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4477F46-476D-DA23-1673-E76BFB320EB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025465-1D60-E06C-824C-A89227972CA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3D0F27CC-B1AF-7D1B-C702-438F6476D95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9E5B030-2C0E-80FC-C988-1195404A0B2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344F43D-8E11-469A-06E4-1505206B283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6D15A70-E163-44CD-8D29-186EA29909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161E5D2-97BD-FB40-B74F-F43F05111BD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2AEE4F82-8E0C-62EE-9C6C-88DFA9AC00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B8329D40-FB19-6218-3DA9-A698CBD71D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AC2EA9DC-5375-393B-4655-452D99C075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F3966DF-DF3E-9149-B7A3-15FD9897B524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>
            <a:extLst>
              <a:ext uri="{FF2B5EF4-FFF2-40B4-BE49-F238E27FC236}">
                <a16:creationId xmlns:a16="http://schemas.microsoft.com/office/drawing/2014/main" id="{358E4C5D-1A52-B654-F5E6-566E17D5FF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Notes Placeholder 2">
            <a:extLst>
              <a:ext uri="{FF2B5EF4-FFF2-40B4-BE49-F238E27FC236}">
                <a16:creationId xmlns:a16="http://schemas.microsoft.com/office/drawing/2014/main" id="{C5C56841-27CB-F406-194E-BDC566E502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Specification content: 3.2.1, 3.2.2</a:t>
            </a:r>
          </a:p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C9C7E3C6-C10B-907F-E741-CE9812A0C4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934F2A1-D97E-6040-A04D-16A8053C4E7A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1CED5-F362-D176-9FB8-56D870343E51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3800" dirty="0"/>
              <a:t>Y10-04-P24: Assessment</a:t>
            </a:r>
            <a:endParaRPr lang="en-GB" altLang="en-US" sz="3800" kern="0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07BFDA4B-7CED-EA99-15C2-3F6AB2DEB5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1113" y="0"/>
            <a:ext cx="9155113" cy="900113"/>
          </a:xfrm>
          <a:prstGeom prst="rect">
            <a:avLst/>
          </a:prstGeom>
          <a:solidFill>
            <a:srgbClr val="E5734D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DCF71EB-6231-5865-DC52-97CC84F7E2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36315293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3A38B3A-35A9-A985-2D97-1A6327C9DE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0679148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3BD2F06-EE9B-886E-F469-FF1811382F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2697916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95E3CB6-3233-1875-73D4-571D7FEEAB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61432680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8F0B924-70C8-05EB-81CD-82FDE58995C3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02963136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D4FDD218-9B5D-5388-72D0-B0167D7900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61682170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2A39ADC-BD25-265C-2889-2A1AACC47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78817806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CBE49C44-EAE3-C6A4-0A83-B68AD4A683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DB0560C-358D-FE7E-A7FB-6676441EFA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6123165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A9E6FBC-CA44-9730-E775-C70830BBB46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4455272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49062A9-FD79-BDDB-D170-3F7F006231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4970804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AFF5C0-CDAF-BE4D-2E8A-8C10C5661E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33161632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FCAA6-5982-8AB8-EF54-D5B910199E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10606655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01EDE9C5-A41B-09C4-04F1-E64EB568C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66AFB2D-7642-F46B-0D74-BB5A15E53C3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C6B7EF4C-D823-BC5D-9D47-B1B0DDAD5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E5734D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Y10-04-P24: Assessment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6" r:id="rId1"/>
    <p:sldLayoutId id="2147484957" r:id="rId2"/>
    <p:sldLayoutId id="2147484958" r:id="rId3"/>
    <p:sldLayoutId id="2147484959" r:id="rId4"/>
    <p:sldLayoutId id="2147484960" r:id="rId5"/>
    <p:sldLayoutId id="2147484961" r:id="rId6"/>
    <p:sldLayoutId id="2147484962" r:id="rId7"/>
    <p:sldLayoutId id="2147484963" r:id="rId8"/>
    <p:sldLayoutId id="2147484964" r:id="rId9"/>
    <p:sldLayoutId id="2147484965" r:id="rId10"/>
    <p:sldLayoutId id="2147484966" r:id="rId11"/>
    <p:sldLayoutId id="2147484967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A7BD82BE-0FAD-9439-E5BC-DF8FDEBDCC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so far you have learned how to…</a:t>
            </a:r>
          </a:p>
        </p:txBody>
      </p:sp>
      <p:sp>
        <p:nvSpPr>
          <p:cNvPr id="17410" name="Content Placeholder 2">
            <a:extLst>
              <a:ext uri="{FF2B5EF4-FFF2-40B4-BE49-F238E27FC236}">
                <a16:creationId xmlns:a16="http://schemas.microsoft.com/office/drawing/2014/main" id="{B2043F80-C8DA-FBD9-46FC-78F0720B621C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1698624"/>
            <a:ext cx="7991475" cy="41786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Describe the role of an OS</a:t>
            </a:r>
            <a:endParaRPr lang="en-GB" sz="1800" dirty="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>
              <a:lnSpc>
                <a:spcPct val="115000"/>
              </a:lnSpc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sz="1800" dirty="0"/>
              <a:t>Explain how an OS manages files</a:t>
            </a:r>
          </a:p>
          <a:p>
            <a:pPr marR="0" lvl="0">
              <a:lnSpc>
                <a:spcPct val="115000"/>
              </a:lnSpc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sz="1800" dirty="0"/>
              <a:t>Explain how authentication and permissions are used to control access to systems and files</a:t>
            </a:r>
          </a:p>
          <a:p>
            <a:pPr marR="0" lvl="0">
              <a:lnSpc>
                <a:spcPct val="115000"/>
              </a:lnSpc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sz="1800" dirty="0"/>
              <a:t>Explain how an OS uses scheduling and paging to share out resources between processes </a:t>
            </a:r>
          </a:p>
          <a:p>
            <a:pPr marR="0" lvl="0">
              <a:lnSpc>
                <a:spcPct val="115000"/>
              </a:lnSpc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sz="1800" dirty="0"/>
              <a:t>Explain how an OS manages peripheral devices</a:t>
            </a:r>
          </a:p>
          <a:p>
            <a:pPr marR="0" lvl="0">
              <a:lnSpc>
                <a:spcPct val="115000"/>
              </a:lnSpc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sz="1800" dirty="0"/>
              <a:t>Explain the purpose of a user interface and describe features of a GUI and a CLI</a:t>
            </a:r>
          </a:p>
          <a:p>
            <a:pPr marR="0" lvl="0">
              <a:lnSpc>
                <a:spcPct val="115000"/>
              </a:lnSpc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sz="1800" dirty="0"/>
              <a:t>Explain the purpose of different types of utility software and select which utility software to use for a specific task</a:t>
            </a:r>
          </a:p>
          <a:p>
            <a:pPr>
              <a:buFont typeface="Wingdings" pitchFamily="2" charset="2"/>
              <a:buChar char="ü"/>
            </a:pPr>
            <a:endParaRPr lang="en-GB" altLang="en-US" dirty="0"/>
          </a:p>
        </p:txBody>
      </p:sp>
      <p:sp>
        <p:nvSpPr>
          <p:cNvPr id="17411" name="Footer Placeholder 3">
            <a:extLst>
              <a:ext uri="{FF2B5EF4-FFF2-40B4-BE49-F238E27FC236}">
                <a16:creationId xmlns:a16="http://schemas.microsoft.com/office/drawing/2014/main" id="{2FC5776D-1DFA-3A8D-33D7-350E02F6B1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197AB2E610A4AB7E4C01A06DA3EA9" ma:contentTypeVersion="13" ma:contentTypeDescription="Create a new document." ma:contentTypeScope="" ma:versionID="41df282cc4c2a57fcf10bc0f83f7f551">
  <xsd:schema xmlns:xsd="http://www.w3.org/2001/XMLSchema" xmlns:xs="http://www.w3.org/2001/XMLSchema" xmlns:p="http://schemas.microsoft.com/office/2006/metadata/properties" xmlns:ns2="c9b699c2-2c56-4336-b981-892f17840fb6" xmlns:ns3="18704ea7-6f73-4b33-ac14-9f02857f74b7" targetNamespace="http://schemas.microsoft.com/office/2006/metadata/properties" ma:root="true" ma:fieldsID="044dfe04d4140252c7726d4d85405577" ns2:_="" ns3:_="">
    <xsd:import namespace="c9b699c2-2c56-4336-b981-892f17840fb6"/>
    <xsd:import namespace="18704ea7-6f73-4b33-ac14-9f02857f7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699c2-2c56-4336-b981-892f17840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04ea7-6f73-4b33-ac14-9f02857f7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913ED92-2476-4302-9320-B13444F2D1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b699c2-2c56-4336-b981-892f17840fb6"/>
    <ds:schemaRef ds:uri="18704ea7-6f73-4b33-ac14-9f02857f7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F21A09-B76B-8C46-BFFD-223CD7C9578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3641</TotalTime>
  <Words>115</Words>
  <Application>Microsoft Macintosh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PowerPoint Presentation</vt:lpstr>
      <vt:lpstr>Wrap up: so far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327</cp:revision>
  <cp:lastPrinted>2020-05-14T16:41:42Z</cp:lastPrinted>
  <dcterms:created xsi:type="dcterms:W3CDTF">2010-12-13T13:21:58Z</dcterms:created>
  <dcterms:modified xsi:type="dcterms:W3CDTF">2022-10-30T18:42:56Z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0x0101008EB804D4F82C0B4088CBB3A2B255BE33</vt:lpwstr>
  </property>
</Properties>
</file>